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Main Forecast Overview - Total Traffic</a:t>
            </a:r>
          </a:p>
        </p:txBody>
      </p:sp>
      <p:pic>
        <p:nvPicPr>
          <p:cNvPr id="3" name="Picture 2" descr="00_main_forecast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6693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Provinsi: Nusa Tenggara Timur</a:t>
            </a:r>
          </a:p>
        </p:txBody>
      </p:sp>
      <p:pic>
        <p:nvPicPr>
          <p:cNvPr id="3" name="Picture 2" descr="nusa_tenggar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5602128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PURBALINGGA</a:t>
            </a:r>
          </a:p>
        </p:txBody>
      </p:sp>
      <p:pic>
        <p:nvPicPr>
          <p:cNvPr id="3" name="Picture 2" descr="purbalingg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PURWOREJO</a:t>
            </a:r>
          </a:p>
        </p:txBody>
      </p:sp>
      <p:pic>
        <p:nvPicPr>
          <p:cNvPr id="3" name="Picture 2" descr="purworej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REMBANG</a:t>
            </a:r>
          </a:p>
        </p:txBody>
      </p:sp>
      <p:pic>
        <p:nvPicPr>
          <p:cNvPr id="3" name="Picture 2" descr="remb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ROTE NDAO</a:t>
            </a:r>
          </a:p>
        </p:txBody>
      </p:sp>
      <p:pic>
        <p:nvPicPr>
          <p:cNvPr id="3" name="Picture 2" descr="rote_nda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SABU RAIJUA</a:t>
            </a:r>
          </a:p>
        </p:txBody>
      </p:sp>
      <p:pic>
        <p:nvPicPr>
          <p:cNvPr id="3" name="Picture 2" descr="sabu_raiju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3497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SAMPANG</a:t>
            </a:r>
          </a:p>
        </p:txBody>
      </p:sp>
      <p:pic>
        <p:nvPicPr>
          <p:cNvPr id="3" name="Picture 2" descr="samp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SEMARANG</a:t>
            </a:r>
          </a:p>
        </p:txBody>
      </p:sp>
      <p:pic>
        <p:nvPicPr>
          <p:cNvPr id="3" name="Picture 2" descr="semar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SIDOARJO</a:t>
            </a:r>
          </a:p>
        </p:txBody>
      </p:sp>
      <p:pic>
        <p:nvPicPr>
          <p:cNvPr id="3" name="Picture 2" descr="sidoarj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SIKKA</a:t>
            </a:r>
          </a:p>
        </p:txBody>
      </p:sp>
      <p:pic>
        <p:nvPicPr>
          <p:cNvPr id="3" name="Picture 2" descr="sikk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SITUBONDO</a:t>
            </a:r>
          </a:p>
        </p:txBody>
      </p:sp>
      <p:pic>
        <p:nvPicPr>
          <p:cNvPr id="3" name="Picture 2" descr="situbond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ALOR</a:t>
            </a:r>
          </a:p>
        </p:txBody>
      </p:sp>
      <p:pic>
        <p:nvPicPr>
          <p:cNvPr id="3" name="Picture 2" descr="alo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7419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SLEMAN</a:t>
            </a:r>
          </a:p>
        </p:txBody>
      </p:sp>
      <p:pic>
        <p:nvPicPr>
          <p:cNvPr id="3" name="Picture 2" descr="slem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SRAGEN</a:t>
            </a:r>
          </a:p>
        </p:txBody>
      </p:sp>
      <p:pic>
        <p:nvPicPr>
          <p:cNvPr id="3" name="Picture 2" descr="srage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SUKOHARJO</a:t>
            </a:r>
          </a:p>
        </p:txBody>
      </p:sp>
      <p:pic>
        <p:nvPicPr>
          <p:cNvPr id="3" name="Picture 2" descr="sukoharj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SUMBA BARAT DAYA</a:t>
            </a:r>
          </a:p>
        </p:txBody>
      </p:sp>
      <p:pic>
        <p:nvPicPr>
          <p:cNvPr id="3" name="Picture 2" descr="sumba_barat_day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SUMBA BARAT</a:t>
            </a:r>
          </a:p>
        </p:txBody>
      </p:sp>
      <p:pic>
        <p:nvPicPr>
          <p:cNvPr id="3" name="Picture 2" descr="sumba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SUMBA TENGAH</a:t>
            </a:r>
          </a:p>
        </p:txBody>
      </p:sp>
      <p:pic>
        <p:nvPicPr>
          <p:cNvPr id="3" name="Picture 2" descr="sumba_tenga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3497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SUMBA TIMUR</a:t>
            </a:r>
          </a:p>
        </p:txBody>
      </p:sp>
      <p:pic>
        <p:nvPicPr>
          <p:cNvPr id="3" name="Picture 2" descr="sumb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SUMBAWA BARAT</a:t>
            </a:r>
          </a:p>
        </p:txBody>
      </p:sp>
      <p:pic>
        <p:nvPicPr>
          <p:cNvPr id="3" name="Picture 2" descr="sumbawa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SUMBAWA</a:t>
            </a:r>
          </a:p>
        </p:txBody>
      </p:sp>
      <p:pic>
        <p:nvPicPr>
          <p:cNvPr id="3" name="Picture 2" descr="sumbaw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31091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SUMENEP</a:t>
            </a:r>
          </a:p>
        </p:txBody>
      </p:sp>
      <p:pic>
        <p:nvPicPr>
          <p:cNvPr id="3" name="Picture 2" descr="sumenep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BADUNG</a:t>
            </a:r>
          </a:p>
        </p:txBody>
      </p:sp>
      <p:pic>
        <p:nvPicPr>
          <p:cNvPr id="3" name="Picture 2" descr="badu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TABANAN</a:t>
            </a:r>
          </a:p>
        </p:txBody>
      </p:sp>
      <p:pic>
        <p:nvPicPr>
          <p:cNvPr id="3" name="Picture 2" descr="taban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TEGAL</a:t>
            </a:r>
          </a:p>
        </p:txBody>
      </p:sp>
      <p:pic>
        <p:nvPicPr>
          <p:cNvPr id="3" name="Picture 2" descr="tegal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TEMANGGUNG</a:t>
            </a:r>
          </a:p>
        </p:txBody>
      </p:sp>
      <p:pic>
        <p:nvPicPr>
          <p:cNvPr id="3" name="Picture 2" descr="temanggu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68781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TIMOR TENGAH SELATAN</a:t>
            </a:r>
          </a:p>
        </p:txBody>
      </p:sp>
      <p:pic>
        <p:nvPicPr>
          <p:cNvPr id="3" name="Picture 2" descr="timor_tengah_selat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TIMOR TENGAH UTARA</a:t>
            </a:r>
          </a:p>
        </p:txBody>
      </p:sp>
      <p:pic>
        <p:nvPicPr>
          <p:cNvPr id="3" name="Picture 2" descr="timor_tengah_utar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3744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TRENGGALEK</a:t>
            </a:r>
          </a:p>
        </p:txBody>
      </p:sp>
      <p:pic>
        <p:nvPicPr>
          <p:cNvPr id="3" name="Picture 2" descr="trenggalek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0818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TUBAN</a:t>
            </a:r>
          </a:p>
        </p:txBody>
      </p:sp>
      <p:pic>
        <p:nvPicPr>
          <p:cNvPr id="3" name="Picture 2" descr="tub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696403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TULUNGAGUNG</a:t>
            </a:r>
          </a:p>
        </p:txBody>
      </p:sp>
      <p:pic>
        <p:nvPicPr>
          <p:cNvPr id="3" name="Picture 2" descr="tulungagu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WONOGIRI</a:t>
            </a:r>
          </a:p>
        </p:txBody>
      </p:sp>
      <p:pic>
        <p:nvPicPr>
          <p:cNvPr id="3" name="Picture 2" descr="wonogir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WONOSOBO</a:t>
            </a:r>
          </a:p>
        </p:txBody>
      </p:sp>
      <p:pic>
        <p:nvPicPr>
          <p:cNvPr id="3" name="Picture 2" descr="wonosob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BANGKALAN</a:t>
            </a:r>
          </a:p>
        </p:txBody>
      </p:sp>
      <p:pic>
        <p:nvPicPr>
          <p:cNvPr id="3" name="Picture 2" descr="bangkal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#1 (Percentage): SABU RAIJUA (+110.59%)</a:t>
            </a:r>
          </a:p>
        </p:txBody>
      </p:sp>
      <p:pic>
        <p:nvPicPr>
          <p:cNvPr id="3" name="Picture 2" descr="sabu_raiju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34977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#2 (Percentage): SUMBA BARAT (+45.23%)</a:t>
            </a:r>
          </a:p>
        </p:txBody>
      </p:sp>
      <p:pic>
        <p:nvPicPr>
          <p:cNvPr id="3" name="Picture 2" descr="sumba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#3 (Percentage): SUMBA BARAT DAYA (+43.45%)</a:t>
            </a:r>
          </a:p>
        </p:txBody>
      </p:sp>
      <p:pic>
        <p:nvPicPr>
          <p:cNvPr id="3" name="Picture 2" descr="sumba_barat_day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#4 (Percentage): MALAKA (+42.70%)</a:t>
            </a:r>
          </a:p>
        </p:txBody>
      </p:sp>
      <p:pic>
        <p:nvPicPr>
          <p:cNvPr id="3" name="Picture 2" descr="malak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#5 (Percentage): BIMA (+42.63%)</a:t>
            </a:r>
          </a:p>
        </p:txBody>
      </p:sp>
      <p:pic>
        <p:nvPicPr>
          <p:cNvPr id="3" name="Picture 2" descr="bim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#6 (Percentage): ROTE NDAO (+34.95%)</a:t>
            </a:r>
          </a:p>
        </p:txBody>
      </p:sp>
      <p:pic>
        <p:nvPicPr>
          <p:cNvPr id="3" name="Picture 2" descr="rote_nda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#7 (Percentage): FLORES TIMUR (+31.94%)</a:t>
            </a:r>
          </a:p>
        </p:txBody>
      </p:sp>
      <p:pic>
        <p:nvPicPr>
          <p:cNvPr id="3" name="Picture 2" descr="flores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#8 (Percentage): KOTA MATARAM (+29.83%)</a:t>
            </a:r>
          </a:p>
        </p:txBody>
      </p:sp>
      <p:pic>
        <p:nvPicPr>
          <p:cNvPr id="3" name="Picture 2" descr="kota_mataram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#9 (Percentage): SUMBAWA (+27.89%)</a:t>
            </a:r>
          </a:p>
        </p:txBody>
      </p:sp>
      <p:pic>
        <p:nvPicPr>
          <p:cNvPr id="3" name="Picture 2" descr="sumbaw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31091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Top #10 (Percentage): SUMBA TIMUR (+26.91%)</a:t>
            </a:r>
          </a:p>
        </p:txBody>
      </p:sp>
      <p:pic>
        <p:nvPicPr>
          <p:cNvPr id="3" name="Picture 2" descr="sumb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BANGLI</a:t>
            </a:r>
          </a:p>
        </p:txBody>
      </p:sp>
      <p:pic>
        <p:nvPicPr>
          <p:cNvPr id="3" name="Picture 2" descr="bangl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BANJARNEGARA</a:t>
            </a:r>
          </a:p>
        </p:txBody>
      </p:sp>
      <p:pic>
        <p:nvPicPr>
          <p:cNvPr id="3" name="Picture 2" descr="banjarnegar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BANTUL</a:t>
            </a:r>
          </a:p>
        </p:txBody>
      </p:sp>
      <p:pic>
        <p:nvPicPr>
          <p:cNvPr id="3" name="Picture 2" descr="bantul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BANYUMAS</a:t>
            </a:r>
          </a:p>
        </p:txBody>
      </p:sp>
      <p:pic>
        <p:nvPicPr>
          <p:cNvPr id="3" name="Picture 2" descr="banyumas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194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BANYUWANGI</a:t>
            </a:r>
          </a:p>
        </p:txBody>
      </p:sp>
      <p:pic>
        <p:nvPicPr>
          <p:cNvPr id="3" name="Picture 2" descr="banyuwang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107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BATANG</a:t>
            </a:r>
          </a:p>
        </p:txBody>
      </p:sp>
      <p:pic>
        <p:nvPicPr>
          <p:cNvPr id="3" name="Picture 2" descr="bat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Regional: Bali Nusra</a:t>
            </a:r>
          </a:p>
        </p:txBody>
      </p:sp>
      <p:pic>
        <p:nvPicPr>
          <p:cNvPr id="3" name="Picture 2" descr="bali_nusr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6973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BELU</a:t>
            </a:r>
          </a:p>
        </p:txBody>
      </p:sp>
      <p:pic>
        <p:nvPicPr>
          <p:cNvPr id="3" name="Picture 2" descr="belu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320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BIMA</a:t>
            </a:r>
          </a:p>
        </p:txBody>
      </p:sp>
      <p:pic>
        <p:nvPicPr>
          <p:cNvPr id="3" name="Picture 2" descr="bim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BLITAR</a:t>
            </a:r>
          </a:p>
        </p:txBody>
      </p:sp>
      <p:pic>
        <p:nvPicPr>
          <p:cNvPr id="3" name="Picture 2" descr="blita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BLORA</a:t>
            </a:r>
          </a:p>
        </p:txBody>
      </p:sp>
      <p:pic>
        <p:nvPicPr>
          <p:cNvPr id="3" name="Picture 2" descr="blor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BOJONEGORO</a:t>
            </a:r>
          </a:p>
        </p:txBody>
      </p:sp>
      <p:pic>
        <p:nvPicPr>
          <p:cNvPr id="3" name="Picture 2" descr="bojonegor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BONDOWOSO</a:t>
            </a:r>
          </a:p>
        </p:txBody>
      </p:sp>
      <p:pic>
        <p:nvPicPr>
          <p:cNvPr id="3" name="Picture 2" descr="bondowos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BOYOLALI</a:t>
            </a:r>
          </a:p>
        </p:txBody>
      </p:sp>
      <p:pic>
        <p:nvPicPr>
          <p:cNvPr id="3" name="Picture 2" descr="boyolal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BREBES</a:t>
            </a:r>
          </a:p>
        </p:txBody>
      </p:sp>
      <p:pic>
        <p:nvPicPr>
          <p:cNvPr id="3" name="Picture 2" descr="brebes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BULELENG</a:t>
            </a:r>
          </a:p>
        </p:txBody>
      </p:sp>
      <p:pic>
        <p:nvPicPr>
          <p:cNvPr id="3" name="Picture 2" descr="bulele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CILACAP</a:t>
            </a:r>
          </a:p>
        </p:txBody>
      </p:sp>
      <p:pic>
        <p:nvPicPr>
          <p:cNvPr id="3" name="Picture 2" descr="cilacap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Regional: Central Java</a:t>
            </a:r>
          </a:p>
        </p:txBody>
      </p:sp>
      <p:pic>
        <p:nvPicPr>
          <p:cNvPr id="3" name="Picture 2" descr="central_jav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6183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DEMAK</a:t>
            </a:r>
          </a:p>
        </p:txBody>
      </p:sp>
      <p:pic>
        <p:nvPicPr>
          <p:cNvPr id="3" name="Picture 2" descr="demak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69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DOMPU</a:t>
            </a:r>
          </a:p>
        </p:txBody>
      </p:sp>
      <p:pic>
        <p:nvPicPr>
          <p:cNvPr id="3" name="Picture 2" descr="dompu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ENDE</a:t>
            </a:r>
          </a:p>
        </p:txBody>
      </p:sp>
      <p:pic>
        <p:nvPicPr>
          <p:cNvPr id="3" name="Picture 2" descr="ende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FLORES TIMUR</a:t>
            </a:r>
          </a:p>
        </p:txBody>
      </p:sp>
      <p:pic>
        <p:nvPicPr>
          <p:cNvPr id="3" name="Picture 2" descr="flores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GIANYAR</a:t>
            </a:r>
          </a:p>
        </p:txBody>
      </p:sp>
      <p:pic>
        <p:nvPicPr>
          <p:cNvPr id="3" name="Picture 2" descr="gianya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1368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GRESIK</a:t>
            </a:r>
          </a:p>
        </p:txBody>
      </p:sp>
      <p:pic>
        <p:nvPicPr>
          <p:cNvPr id="3" name="Picture 2" descr="gresik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GROBOGAN</a:t>
            </a:r>
          </a:p>
        </p:txBody>
      </p:sp>
      <p:pic>
        <p:nvPicPr>
          <p:cNvPr id="3" name="Picture 2" descr="grobog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GUNUNGKIDUL</a:t>
            </a:r>
          </a:p>
        </p:txBody>
      </p:sp>
      <p:pic>
        <p:nvPicPr>
          <p:cNvPr id="3" name="Picture 2" descr="gunungkidul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JEMBER</a:t>
            </a:r>
          </a:p>
        </p:txBody>
      </p:sp>
      <p:pic>
        <p:nvPicPr>
          <p:cNvPr id="3" name="Picture 2" descr="jembe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JEMBRANA</a:t>
            </a:r>
          </a:p>
        </p:txBody>
      </p:sp>
      <p:pic>
        <p:nvPicPr>
          <p:cNvPr id="3" name="Picture 2" descr="jembran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Regional: East Java</a:t>
            </a:r>
          </a:p>
        </p:txBody>
      </p:sp>
      <p:pic>
        <p:nvPicPr>
          <p:cNvPr id="3" name="Picture 2" descr="east_jav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6973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JEPARA</a:t>
            </a:r>
          </a:p>
        </p:txBody>
      </p:sp>
      <p:pic>
        <p:nvPicPr>
          <p:cNvPr id="3" name="Picture 2" descr="jepar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1464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JOMBANG</a:t>
            </a:r>
          </a:p>
        </p:txBody>
      </p:sp>
      <p:pic>
        <p:nvPicPr>
          <p:cNvPr id="3" name="Picture 2" descr="jomb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KARANGANYAR</a:t>
            </a:r>
          </a:p>
        </p:txBody>
      </p:sp>
      <p:pic>
        <p:nvPicPr>
          <p:cNvPr id="3" name="Picture 2" descr="karanganya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KARANGASEM</a:t>
            </a:r>
          </a:p>
        </p:txBody>
      </p:sp>
      <p:pic>
        <p:nvPicPr>
          <p:cNvPr id="3" name="Picture 2" descr="karangasem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KEBUMEN</a:t>
            </a:r>
          </a:p>
        </p:txBody>
      </p:sp>
      <p:pic>
        <p:nvPicPr>
          <p:cNvPr id="3" name="Picture 2" descr="kebume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1850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KEDIRI</a:t>
            </a:r>
          </a:p>
        </p:txBody>
      </p:sp>
      <p:pic>
        <p:nvPicPr>
          <p:cNvPr id="3" name="Picture 2" descr="kedir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KENDAL</a:t>
            </a:r>
          </a:p>
        </p:txBody>
      </p:sp>
      <p:pic>
        <p:nvPicPr>
          <p:cNvPr id="3" name="Picture 2" descr="kendal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1657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KLATEN</a:t>
            </a:r>
          </a:p>
        </p:txBody>
      </p:sp>
      <p:pic>
        <p:nvPicPr>
          <p:cNvPr id="3" name="Picture 2" descr="klate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KLUNGKUNG</a:t>
            </a:r>
          </a:p>
        </p:txBody>
      </p:sp>
      <p:pic>
        <p:nvPicPr>
          <p:cNvPr id="3" name="Picture 2" descr="klungku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BATU</a:t>
            </a:r>
          </a:p>
        </p:txBody>
      </p:sp>
      <p:pic>
        <p:nvPicPr>
          <p:cNvPr id="3" name="Picture 2" descr="kota_batu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Provinsi: Bali</a:t>
            </a:r>
          </a:p>
        </p:txBody>
      </p:sp>
      <p:pic>
        <p:nvPicPr>
          <p:cNvPr id="3" name="Picture 2" descr="bal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BIMA</a:t>
            </a:r>
          </a:p>
        </p:txBody>
      </p:sp>
      <p:pic>
        <p:nvPicPr>
          <p:cNvPr id="3" name="Picture 2" descr="kota_bim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BLITAR</a:t>
            </a:r>
          </a:p>
        </p:txBody>
      </p:sp>
      <p:pic>
        <p:nvPicPr>
          <p:cNvPr id="3" name="Picture 2" descr="kota_blita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DENPASAR</a:t>
            </a:r>
          </a:p>
        </p:txBody>
      </p:sp>
      <p:pic>
        <p:nvPicPr>
          <p:cNvPr id="3" name="Picture 2" descr="kota_denpasa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KEDIRI</a:t>
            </a:r>
          </a:p>
        </p:txBody>
      </p:sp>
      <p:pic>
        <p:nvPicPr>
          <p:cNvPr id="3" name="Picture 2" descr="kota_kedir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KUPANG</a:t>
            </a:r>
          </a:p>
        </p:txBody>
      </p:sp>
      <p:pic>
        <p:nvPicPr>
          <p:cNvPr id="3" name="Picture 2" descr="kota_kup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MADIUN</a:t>
            </a:r>
          </a:p>
        </p:txBody>
      </p:sp>
      <p:pic>
        <p:nvPicPr>
          <p:cNvPr id="3" name="Picture 2" descr="kota_madiu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MAGELANG</a:t>
            </a:r>
          </a:p>
        </p:txBody>
      </p:sp>
      <p:pic>
        <p:nvPicPr>
          <p:cNvPr id="3" name="Picture 2" descr="kota_magel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MALANG</a:t>
            </a:r>
          </a:p>
        </p:txBody>
      </p:sp>
      <p:pic>
        <p:nvPicPr>
          <p:cNvPr id="3" name="Picture 2" descr="kota_mal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MATARAM</a:t>
            </a:r>
          </a:p>
        </p:txBody>
      </p:sp>
      <p:pic>
        <p:nvPicPr>
          <p:cNvPr id="3" name="Picture 2" descr="kota_mataram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MOJOKERTO</a:t>
            </a:r>
          </a:p>
        </p:txBody>
      </p:sp>
      <p:pic>
        <p:nvPicPr>
          <p:cNvPr id="3" name="Picture 2" descr="kota_mojokert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43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Provinsi: Daerah Istimewa Yogyakarta</a:t>
            </a:r>
          </a:p>
        </p:txBody>
      </p:sp>
      <p:pic>
        <p:nvPicPr>
          <p:cNvPr id="3" name="Picture 2" descr="daerah_istimewa_yogyakart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PASURUAN</a:t>
            </a:r>
          </a:p>
        </p:txBody>
      </p:sp>
      <p:pic>
        <p:nvPicPr>
          <p:cNvPr id="3" name="Picture 2" descr="kota_pasuru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PEKALONGAN</a:t>
            </a:r>
          </a:p>
        </p:txBody>
      </p:sp>
      <p:pic>
        <p:nvPicPr>
          <p:cNvPr id="3" name="Picture 2" descr="kota_pekalong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PROBOLINGGO</a:t>
            </a:r>
          </a:p>
        </p:txBody>
      </p:sp>
      <p:pic>
        <p:nvPicPr>
          <p:cNvPr id="3" name="Picture 2" descr="kota_probolingg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SALATIGA</a:t>
            </a:r>
          </a:p>
        </p:txBody>
      </p:sp>
      <p:pic>
        <p:nvPicPr>
          <p:cNvPr id="3" name="Picture 2" descr="kota_salatig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56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SEMARANG</a:t>
            </a:r>
          </a:p>
        </p:txBody>
      </p:sp>
      <p:pic>
        <p:nvPicPr>
          <p:cNvPr id="3" name="Picture 2" descr="kota_semar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SURABAYA</a:t>
            </a:r>
          </a:p>
        </p:txBody>
      </p:sp>
      <p:pic>
        <p:nvPicPr>
          <p:cNvPr id="3" name="Picture 2" descr="kota_surabay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6973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SURAKARTA</a:t>
            </a:r>
          </a:p>
        </p:txBody>
      </p:sp>
      <p:pic>
        <p:nvPicPr>
          <p:cNvPr id="3" name="Picture 2" descr="kota_surakart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TEGAL</a:t>
            </a:r>
          </a:p>
        </p:txBody>
      </p:sp>
      <p:pic>
        <p:nvPicPr>
          <p:cNvPr id="3" name="Picture 2" descr="kota_tegal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KOTA YOGYAKARTA</a:t>
            </a:r>
          </a:p>
        </p:txBody>
      </p:sp>
      <p:pic>
        <p:nvPicPr>
          <p:cNvPr id="3" name="Picture 2" descr="kota_yogyakart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KUDUS</a:t>
            </a:r>
          </a:p>
        </p:txBody>
      </p:sp>
      <p:pic>
        <p:nvPicPr>
          <p:cNvPr id="3" name="Picture 2" descr="kudus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Provinsi: Jawa Tengah</a:t>
            </a:r>
          </a:p>
        </p:txBody>
      </p:sp>
      <p:pic>
        <p:nvPicPr>
          <p:cNvPr id="3" name="Picture 2" descr="jawa_tenga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KULON PROGO</a:t>
            </a:r>
          </a:p>
        </p:txBody>
      </p:sp>
      <p:pic>
        <p:nvPicPr>
          <p:cNvPr id="3" name="Picture 2" descr="kulon_prog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KUPANG</a:t>
            </a:r>
          </a:p>
        </p:txBody>
      </p:sp>
      <p:pic>
        <p:nvPicPr>
          <p:cNvPr id="3" name="Picture 2" descr="kup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LAMONGAN</a:t>
            </a:r>
          </a:p>
        </p:txBody>
      </p:sp>
      <p:pic>
        <p:nvPicPr>
          <p:cNvPr id="3" name="Picture 2" descr="lamong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LEMBATA</a:t>
            </a:r>
          </a:p>
        </p:txBody>
      </p:sp>
      <p:pic>
        <p:nvPicPr>
          <p:cNvPr id="3" name="Picture 2" descr="lembat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7419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LOMBOK BARAT</a:t>
            </a:r>
          </a:p>
        </p:txBody>
      </p:sp>
      <p:pic>
        <p:nvPicPr>
          <p:cNvPr id="3" name="Picture 2" descr="lombok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LOMBOK TENGAH</a:t>
            </a:r>
          </a:p>
        </p:txBody>
      </p:sp>
      <p:pic>
        <p:nvPicPr>
          <p:cNvPr id="3" name="Picture 2" descr="lombok_tengah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LOMBOK TIMUR</a:t>
            </a:r>
          </a:p>
        </p:txBody>
      </p:sp>
      <p:pic>
        <p:nvPicPr>
          <p:cNvPr id="3" name="Picture 2" descr="lombok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LOMBOK UTARA</a:t>
            </a:r>
          </a:p>
        </p:txBody>
      </p:sp>
      <p:pic>
        <p:nvPicPr>
          <p:cNvPr id="3" name="Picture 2" descr="lombok_utar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LUMAJANG</a:t>
            </a:r>
          </a:p>
        </p:txBody>
      </p:sp>
      <p:pic>
        <p:nvPicPr>
          <p:cNvPr id="3" name="Picture 2" descr="lumaj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MADIUN</a:t>
            </a:r>
          </a:p>
        </p:txBody>
      </p:sp>
      <p:pic>
        <p:nvPicPr>
          <p:cNvPr id="3" name="Picture 2" descr="madiu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Provinsi: Jawa Timur</a:t>
            </a:r>
          </a:p>
        </p:txBody>
      </p:sp>
      <p:pic>
        <p:nvPicPr>
          <p:cNvPr id="3" name="Picture 2" descr="jawa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5572457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MAGELANG</a:t>
            </a:r>
          </a:p>
        </p:txBody>
      </p:sp>
      <p:pic>
        <p:nvPicPr>
          <p:cNvPr id="3" name="Picture 2" descr="magel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MAGETAN</a:t>
            </a:r>
          </a:p>
        </p:txBody>
      </p:sp>
      <p:pic>
        <p:nvPicPr>
          <p:cNvPr id="3" name="Picture 2" descr="maget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310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MALAKA</a:t>
            </a:r>
          </a:p>
        </p:txBody>
      </p:sp>
      <p:pic>
        <p:nvPicPr>
          <p:cNvPr id="3" name="Picture 2" descr="malak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MALANG</a:t>
            </a:r>
          </a:p>
        </p:txBody>
      </p:sp>
      <p:pic>
        <p:nvPicPr>
          <p:cNvPr id="3" name="Picture 2" descr="mal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MANGGARAI BARAT</a:t>
            </a:r>
          </a:p>
        </p:txBody>
      </p:sp>
      <p:pic>
        <p:nvPicPr>
          <p:cNvPr id="3" name="Picture 2" descr="manggarai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MANGGARAI</a:t>
            </a:r>
          </a:p>
        </p:txBody>
      </p:sp>
      <p:pic>
        <p:nvPicPr>
          <p:cNvPr id="3" name="Picture 2" descr="manggara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MANGGARAI TIMUR</a:t>
            </a:r>
          </a:p>
        </p:txBody>
      </p:sp>
      <p:pic>
        <p:nvPicPr>
          <p:cNvPr id="3" name="Picture 2" descr="manggarai_timur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0983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MOJOKERTO</a:t>
            </a:r>
          </a:p>
        </p:txBody>
      </p:sp>
      <p:pic>
        <p:nvPicPr>
          <p:cNvPr id="3" name="Picture 2" descr="mojokert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NAGEKEO</a:t>
            </a:r>
          </a:p>
        </p:txBody>
      </p:sp>
      <p:pic>
        <p:nvPicPr>
          <p:cNvPr id="3" name="Picture 2" descr="nageke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NGADA</a:t>
            </a:r>
          </a:p>
        </p:txBody>
      </p:sp>
      <p:pic>
        <p:nvPicPr>
          <p:cNvPr id="3" name="Picture 2" descr="ngada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Provinsi: Nusa Tenggara Barat</a:t>
            </a:r>
          </a:p>
        </p:txBody>
      </p:sp>
      <p:pic>
        <p:nvPicPr>
          <p:cNvPr id="3" name="Picture 2" descr="nusa_tenggara_barat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560212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NGANJUK</a:t>
            </a:r>
          </a:p>
        </p:txBody>
      </p:sp>
      <p:pic>
        <p:nvPicPr>
          <p:cNvPr id="3" name="Picture 2" descr="nganjuk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NGAWI</a:t>
            </a:r>
          </a:p>
        </p:txBody>
      </p:sp>
      <p:pic>
        <p:nvPicPr>
          <p:cNvPr id="3" name="Picture 2" descr="ngaw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PACITAN</a:t>
            </a:r>
          </a:p>
        </p:txBody>
      </p:sp>
      <p:pic>
        <p:nvPicPr>
          <p:cNvPr id="3" name="Picture 2" descr="pacit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48628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PAMEKASAN</a:t>
            </a:r>
          </a:p>
        </p:txBody>
      </p:sp>
      <p:pic>
        <p:nvPicPr>
          <p:cNvPr id="3" name="Picture 2" descr="pamekas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PASURUAN</a:t>
            </a:r>
          </a:p>
        </p:txBody>
      </p:sp>
      <p:pic>
        <p:nvPicPr>
          <p:cNvPr id="3" name="Picture 2" descr="pasuru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PATI</a:t>
            </a:r>
          </a:p>
        </p:txBody>
      </p:sp>
      <p:pic>
        <p:nvPicPr>
          <p:cNvPr id="3" name="Picture 2" descr="pati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PEKALONGAN</a:t>
            </a:r>
          </a:p>
        </p:txBody>
      </p:sp>
      <p:pic>
        <p:nvPicPr>
          <p:cNvPr id="3" name="Picture 2" descr="pekalongan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PEMALANG</a:t>
            </a:r>
          </a:p>
        </p:txBody>
      </p:sp>
      <p:pic>
        <p:nvPicPr>
          <p:cNvPr id="3" name="Picture 2" descr="pemalang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19472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PONOROGO</a:t>
            </a:r>
          </a:p>
        </p:txBody>
      </p:sp>
      <p:pic>
        <p:nvPicPr>
          <p:cNvPr id="3" name="Picture 2" descr="ponorog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699274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Forecast Kabupaten: PROBOLINGGO</a:t>
            </a:r>
          </a:p>
        </p:txBody>
      </p:sp>
      <p:pic>
        <p:nvPicPr>
          <p:cNvPr id="3" name="Picture 2" descr="probolinggo_fore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47223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